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3011150" cy="7315200"/>
  <p:notesSz cx="9144000" cy="6858000"/>
  <p:defaultTextStyle>
    <a:defPPr>
      <a:defRPr lang="es-AR"/>
    </a:defPPr>
    <a:lvl1pPr marL="0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1pPr>
    <a:lvl2pPr marL="487832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2pPr>
    <a:lvl3pPr marL="975665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3pPr>
    <a:lvl4pPr marL="1463497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4pPr>
    <a:lvl5pPr marL="1951330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5pPr>
    <a:lvl6pPr marL="2439162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6pPr>
    <a:lvl7pPr marL="2926994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7pPr>
    <a:lvl8pPr marL="3414827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8pPr>
    <a:lvl9pPr marL="3902659" algn="l" defTabSz="975665" rtl="0" eaLnBrk="1" latinLnBrk="0" hangingPunct="1">
      <a:defRPr sz="192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4E1"/>
    <a:srgbClr val="FBF2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6394" y="1197187"/>
            <a:ext cx="9758363" cy="2546773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6394" y="3842174"/>
            <a:ext cx="9758363" cy="1766146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8360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5778847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11104" y="389467"/>
            <a:ext cx="2805529" cy="6199294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4517" y="389467"/>
            <a:ext cx="8253948" cy="6199294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03503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2968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7740" y="1823721"/>
            <a:ext cx="11222117" cy="3042919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740" y="4895428"/>
            <a:ext cx="11222117" cy="1600199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865007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4516" y="1947333"/>
            <a:ext cx="5529739" cy="464142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6895" y="1947333"/>
            <a:ext cx="5529739" cy="464142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24219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1" y="389467"/>
            <a:ext cx="11222117" cy="141393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6212" y="1793241"/>
            <a:ext cx="5504326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6212" y="2672080"/>
            <a:ext cx="5504326" cy="393022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86895" y="1793241"/>
            <a:ext cx="5531433" cy="878839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86895" y="2672080"/>
            <a:ext cx="5531433" cy="3930227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9771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371007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15743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2" y="487680"/>
            <a:ext cx="419643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31433" y="1053254"/>
            <a:ext cx="6586895" cy="5198533"/>
          </a:xfrm>
        </p:spPr>
        <p:txBody>
          <a:bodyPr/>
          <a:lstStyle>
            <a:lvl1pPr>
              <a:defRPr sz="3413"/>
            </a:lvl1pPr>
            <a:lvl2pPr>
              <a:defRPr sz="2987"/>
            </a:lvl2pPr>
            <a:lvl3pPr>
              <a:defRPr sz="256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212" y="2194560"/>
            <a:ext cx="419643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71909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212" y="487680"/>
            <a:ext cx="4196434" cy="1706880"/>
          </a:xfrm>
        </p:spPr>
        <p:txBody>
          <a:bodyPr anchor="b"/>
          <a:lstStyle>
            <a:lvl1pPr>
              <a:defRPr sz="3413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1433" y="1053254"/>
            <a:ext cx="6586895" cy="5198533"/>
          </a:xfrm>
        </p:spPr>
        <p:txBody>
          <a:bodyPr anchor="t"/>
          <a:lstStyle>
            <a:lvl1pPr marL="0" indent="0">
              <a:buNone/>
              <a:defRPr sz="3413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6212" y="2194560"/>
            <a:ext cx="4196434" cy="4065694"/>
          </a:xfrm>
        </p:spPr>
        <p:txBody>
          <a:bodyPr/>
          <a:lstStyle>
            <a:lvl1pPr marL="0" indent="0">
              <a:buNone/>
              <a:defRPr sz="1707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18788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2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4517" y="389467"/>
            <a:ext cx="11222117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4517" y="1947333"/>
            <a:ext cx="11222117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4516" y="6780107"/>
            <a:ext cx="2927509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CFC62-552A-4381-8FC5-A55DB422BFC9}" type="datetimeFigureOut">
              <a:rPr lang="es-AR" smtClean="0"/>
              <a:t>10/09/2025</a:t>
            </a:fld>
            <a:endParaRPr lang="es-A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09944" y="6780107"/>
            <a:ext cx="4391263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89125" y="6780107"/>
            <a:ext cx="2927509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68548-44E8-4FBF-8992-BC6BEED37B0E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8803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75390" rtl="0" eaLnBrk="1" latinLnBrk="0" hangingPunct="1">
        <a:lnSpc>
          <a:spcPct val="90000"/>
        </a:lnSpc>
        <a:spcBef>
          <a:spcPct val="0"/>
        </a:spcBef>
        <a:buNone/>
        <a:defRPr sz="46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48" indent="-243848" algn="l" defTabSz="975390" rtl="0" eaLnBrk="1" latinLnBrk="0" hangingPunct="1">
        <a:lnSpc>
          <a:spcPct val="90000"/>
        </a:lnSpc>
        <a:spcBef>
          <a:spcPts val="1067"/>
        </a:spcBef>
        <a:buFont typeface="Arial" panose="020B0604020202020204" pitchFamily="34" charset="0"/>
        <a:buChar char="•"/>
        <a:defRPr sz="2987" kern="1200">
          <a:solidFill>
            <a:schemeClr val="tx1"/>
          </a:solidFill>
          <a:latin typeface="+mn-lt"/>
          <a:ea typeface="+mn-ea"/>
          <a:cs typeface="+mn-cs"/>
        </a:defRPr>
      </a:lvl1pPr>
      <a:lvl2pPr marL="73154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38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+mn-lt"/>
          <a:ea typeface="+mn-ea"/>
          <a:cs typeface="+mn-cs"/>
        </a:defRPr>
      </a:lvl3pPr>
      <a:lvl4pPr marL="1706933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62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32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70019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714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410" indent="-243848" algn="l" defTabSz="975390" rtl="0" eaLnBrk="1" latinLnBrk="0" hangingPunct="1">
        <a:lnSpc>
          <a:spcPct val="90000"/>
        </a:lnSpc>
        <a:spcBef>
          <a:spcPts val="533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95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90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8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78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476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171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867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562" algn="l" defTabSz="975390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4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79450"/>
            <a:ext cx="13011150" cy="86741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8594" y="6305107"/>
            <a:ext cx="2024632" cy="602681"/>
          </a:xfrm>
          <a:prstGeom prst="rect">
            <a:avLst/>
          </a:prstGeom>
          <a:effectLst>
            <a:outerShdw blurRad="50800" dist="12700" dir="2700000" algn="tl" rotWithShape="0">
              <a:prstClr val="black">
                <a:alpha val="60000"/>
              </a:prst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632" y="1813720"/>
            <a:ext cx="2990849" cy="299084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4" b="14988"/>
          <a:stretch/>
        </p:blipFill>
        <p:spPr>
          <a:xfrm>
            <a:off x="2728913" y="1681162"/>
            <a:ext cx="3686175" cy="292417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CuadroTexto 7"/>
          <p:cNvSpPr txBox="1"/>
          <p:nvPr/>
        </p:nvSpPr>
        <p:spPr>
          <a:xfrm>
            <a:off x="3762375" y="6412483"/>
            <a:ext cx="5014514" cy="387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 err="1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ExtraBold" pitchFamily="2" charset="0"/>
              </a:rPr>
              <a:t>ImageCampus</a:t>
            </a:r>
            <a:r>
              <a:rPr lang="es-AR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ontserrat ExtraBold" pitchFamily="2" charset="0"/>
              </a:rPr>
              <a:t> - TP 1 - Gabriel Campo</a:t>
            </a:r>
            <a:endParaRPr lang="es-AR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ontserrat Extra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3665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4E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74" y="0"/>
            <a:ext cx="10968609" cy="7312406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015" b="48133"/>
          <a:stretch/>
        </p:blipFill>
        <p:spPr>
          <a:xfrm>
            <a:off x="3096665" y="2206913"/>
            <a:ext cx="926696" cy="15512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35" b="47725"/>
          <a:stretch/>
        </p:blipFill>
        <p:spPr>
          <a:xfrm>
            <a:off x="10415905" y="2206913"/>
            <a:ext cx="1186332" cy="156346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68" t="3058" r="38747" b="45075"/>
          <a:stretch/>
        </p:blipFill>
        <p:spPr>
          <a:xfrm flipH="1">
            <a:off x="3867757" y="3656203"/>
            <a:ext cx="926696" cy="15512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37" t="50140" r="35078" b="-2007"/>
          <a:stretch/>
        </p:blipFill>
        <p:spPr>
          <a:xfrm>
            <a:off x="9741356" y="3868073"/>
            <a:ext cx="926696" cy="15512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Imagen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50" r="65958" b="5025"/>
          <a:stretch/>
        </p:blipFill>
        <p:spPr>
          <a:xfrm flipH="1">
            <a:off x="9232288" y="2551337"/>
            <a:ext cx="1018136" cy="13167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2280" y="4574801"/>
            <a:ext cx="1220016" cy="122001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4" b="14988"/>
          <a:stretch/>
        </p:blipFill>
        <p:spPr>
          <a:xfrm>
            <a:off x="5743741" y="3086371"/>
            <a:ext cx="1269629" cy="1007174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40841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7</Words>
  <Application>Microsoft Office PowerPoint</Application>
  <PresentationFormat>Personalizado</PresentationFormat>
  <Paragraphs>1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Montserrat ExtraBold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Gabriel Gabino Campo</dc:creator>
  <cp:lastModifiedBy>Gabriel Gabino Campo</cp:lastModifiedBy>
  <cp:revision>6</cp:revision>
  <dcterms:created xsi:type="dcterms:W3CDTF">2025-09-10T14:08:42Z</dcterms:created>
  <dcterms:modified xsi:type="dcterms:W3CDTF">2025-09-10T15:13:06Z</dcterms:modified>
</cp:coreProperties>
</file>

<file path=docProps/thumbnail.jpeg>
</file>